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notesMasterIdLst>
    <p:notesMasterId r:id="rId15"/>
  </p:notesMasterIdLst>
  <p:sldIdLst>
    <p:sldId id="282" r:id="rId2"/>
    <p:sldId id="283" r:id="rId3"/>
    <p:sldId id="292" r:id="rId4"/>
    <p:sldId id="293" r:id="rId5"/>
    <p:sldId id="264" r:id="rId6"/>
    <p:sldId id="266" r:id="rId7"/>
    <p:sldId id="284" r:id="rId8"/>
    <p:sldId id="281" r:id="rId9"/>
    <p:sldId id="288" r:id="rId10"/>
    <p:sldId id="289" r:id="rId11"/>
    <p:sldId id="290" r:id="rId12"/>
    <p:sldId id="291" r:id="rId13"/>
    <p:sldId id="294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99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80" d="100"/>
          <a:sy n="80" d="100"/>
        </p:scale>
        <p:origin x="152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43C7C-2953-4D23-93F1-77375B0FD1D0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2CA3E-C601-4566-A434-E145144CF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47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2CA3E-C601-4566-A434-E145144CF83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532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2CA3E-C601-4566-A434-E145144CF83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656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2CA3E-C601-4566-A434-E145144CF83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04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2CA3E-C601-4566-A434-E145144CF83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563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E04F5-1BF2-495C-AE01-064C76B8B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13FC55-08F2-464B-8E76-9A56FE46D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E08402-96B1-492F-AA1E-BF81D365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19.10.2025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A5529A-9910-403C-A3C1-92D6480E2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7BCC91-CFEB-472F-851F-AA27199D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43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6DEEF-8B9F-4A76-A5D3-2D6CAC67E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C7FC81-10FA-4538-B8EB-CCB480422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18CAF4-BB8A-48A7-91B8-C0574614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19.10.2025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4ED5A-D632-4D44-BB20-843D5976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1396F4-6845-49B1-8828-F7D2EFA3A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7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AE457-7B7F-4283-8F60-75D6FACC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719F13-20D7-4E8F-8D01-27A7BE83A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A6ABAB-A69F-43D8-B173-6BB94273F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2C039F-B487-46D9-850C-975470D4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11B87A-FF91-4C8B-BE78-E4CA96EB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65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ACBDF-F94B-4103-AD04-A311D65F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2EF763-A673-4182-8D40-591B549DA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177CFE-24D3-457F-97A9-6BADE28D2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3357BB-DEE0-4BF9-9AAB-66EF269F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19.10.2025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EB75FB-EBEB-4440-9148-C9AEBAC3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5BAAA-BAA0-4467-B455-24C35EEDE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8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47174-A7C5-43DE-99F3-FA8A9AF35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42BF8B-6A93-465E-BED6-09937CB8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7DB10F-6528-4B07-9092-F33E91919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B16E723-C927-4EE5-A975-49E39A37C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64833DA-044F-4DFF-87EE-5202389E84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13FDE9-E23C-4231-B744-BC3DBF9BC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B9202AF-E654-4B37-BD24-494B0A834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7BF1B5-D287-42B6-A87A-8024D797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65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1A2DA-CB03-4295-B8C1-DA19DB49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582E55-B6AC-47E4-BA39-2CE8E529A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19.10.2025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679727-8599-4DA1-9DAD-0D699E27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8E04FD-A72A-46C3-8BDB-6BD302ED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52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9D2E26-3418-4D0F-9B6A-FB875510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19.10.2025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B54D1B-0764-472B-817C-F68C60B0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901797-F1AE-46F1-AD73-07C84B69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1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63E9BC-D471-46D9-A493-B23341E0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6486BC-E83D-4A5E-902C-75D8D5366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93E294-48FC-431D-939E-D69EF77BC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22888-588C-4958-A867-C1FA75ADC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1C19C9-4FC7-4DAD-92BE-19174FB3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11C143-6F71-45F9-A1EE-E5868EA24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6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376A4-C6CF-4B10-B3EA-55B590DC0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8821CD8-1707-451C-9138-EAC8C7251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883F8D-28FC-4FAF-9B6F-0D4A770E8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C0D41-F920-48BC-B326-888390E83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2E8EF6-C2CC-434E-96BC-34526464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9B3987-7A07-4B64-918D-6FD95CA3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56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90B92-F6F6-460C-9C02-B62EB54E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3AA0D8-B395-4624-A808-C7BE1FD2D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EDA2FC-0F50-4302-BB4F-536A68853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736790-7507-4C1C-9233-618919CF8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ACB1E0-D2AD-4D33-8581-6027A2CA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2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A979C5-DEE9-476E-9DF0-BFB8A88DC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70101A-314D-4205-B257-CF08FF7EC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EA9F1-164B-4ECA-9744-11E878DE2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2B55-A376-48EC-8049-1DE7F3DE8354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320E16-366B-4E3D-B581-13516D49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80A0C9-A92F-44CE-AEE0-336882F90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1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0D70B-0CC4-4BE7-92F1-AA1A20CCC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DFCCC-3E18-4A25-A81E-2E730E596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36CA3A-ECB7-4489-BF46-AE96C2EC9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52B55-A376-48EC-8049-1DE7F3DE8354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25A690-E640-48B9-9F98-7F763F05C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91619C-67AC-45FC-8641-E31EC858E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3C58E-0D9B-4235-A3AD-2ABEEBD1E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40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sv4.userapi.com/s/v1/d/rkmDqQtavBVSUyh3Qj_WPD3zw9nBVXD0MjkbRgvIH_TCuzX_jlivFGVznwvazWod9V71qVL-JqkiRVd7QyOlaBMRw02GPeRjlXW9Mf9QV-A96MI2FREMoA/2_klass_Matematika_2023_1_chast.pdf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04664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F04581-45E4-4D7C-9A1F-D9A33742D96D}"/>
              </a:ext>
            </a:extLst>
          </p:cNvPr>
          <p:cNvSpPr/>
          <p:nvPr/>
        </p:nvSpPr>
        <p:spPr>
          <a:xfrm>
            <a:off x="1920487" y="2397948"/>
            <a:ext cx="530302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уроку </a:t>
            </a:r>
            <a:b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«Закрепление знаний» </a:t>
            </a:r>
            <a:b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по математике</a:t>
            </a:r>
            <a:b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для 2 класса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65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7667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902A4E-B2BD-4A2D-9843-D87E55A5E271}"/>
              </a:ext>
            </a:extLst>
          </p:cNvPr>
          <p:cNvSpPr/>
          <p:nvPr/>
        </p:nvSpPr>
        <p:spPr>
          <a:xfrm>
            <a:off x="827583" y="764704"/>
            <a:ext cx="78459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«Час. Минута»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CCCAE4-E283-4BB4-B777-81A74E7ACBBA}"/>
              </a:ext>
            </a:extLst>
          </p:cNvPr>
          <p:cNvSpPr/>
          <p:nvPr/>
        </p:nvSpPr>
        <p:spPr>
          <a:xfrm>
            <a:off x="683568" y="2305615"/>
            <a:ext cx="79900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Моро М. И.,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Бантова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А., Бельтюкова Г. В. Учебник</a:t>
            </a: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математики, 2 класс, 1 часть. 2023 год издания. УМК «Школа России»</a:t>
            </a:r>
          </a:p>
          <a:p>
            <a:r>
              <a:rPr lang="sv-SE" sz="2800" dirty="0">
                <a:hlinkClick r:id="rId2"/>
              </a:rPr>
              <a:t>2_klass_Matematika_2023_1_chast.pdf</a:t>
            </a:r>
            <a:endParaRPr 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757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C1B078E-714B-431D-8A08-14F2D7AA3977}"/>
              </a:ext>
            </a:extLst>
          </p:cNvPr>
          <p:cNvSpPr/>
          <p:nvPr/>
        </p:nvSpPr>
        <p:spPr>
          <a:xfrm>
            <a:off x="683568" y="2598003"/>
            <a:ext cx="40318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12,22,32,42,52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04CD2AF-8D30-4495-9F7B-6F1E01D6F413}"/>
              </a:ext>
            </a:extLst>
          </p:cNvPr>
          <p:cNvSpPr/>
          <p:nvPr/>
        </p:nvSpPr>
        <p:spPr>
          <a:xfrm>
            <a:off x="931965" y="742344"/>
            <a:ext cx="72800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Увеличь каждое число на 3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CD2823-8BE8-4A90-8C56-4C19B37C5461}"/>
              </a:ext>
            </a:extLst>
          </p:cNvPr>
          <p:cNvSpPr/>
          <p:nvPr/>
        </p:nvSpPr>
        <p:spPr>
          <a:xfrm>
            <a:off x="760511" y="4293096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15,25,35,45,55</a:t>
            </a:r>
          </a:p>
        </p:txBody>
      </p:sp>
    </p:spTree>
    <p:extLst>
      <p:ext uri="{BB962C8B-B14F-4D97-AF65-F5344CB8AC3E}">
        <p14:creationId xmlns:p14="http://schemas.microsoft.com/office/powerpoint/2010/main" val="7274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6FA973-FEE1-4B81-808A-7787BEED973B}"/>
              </a:ext>
            </a:extLst>
          </p:cNvPr>
          <p:cNvSpPr/>
          <p:nvPr/>
        </p:nvSpPr>
        <p:spPr>
          <a:xfrm>
            <a:off x="1115616" y="134076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 мы должны ходить,</a:t>
            </a:r>
          </a:p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Можем рано разбудить.</a:t>
            </a:r>
          </a:p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Бить умеем, но не вас,</a:t>
            </a:r>
          </a:p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Отбиваем каждый час.</a:t>
            </a:r>
          </a:p>
          <a:p>
            <a:pPr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Громко, весело мы бьем: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-бом,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-бом!</a:t>
            </a:r>
          </a:p>
        </p:txBody>
      </p:sp>
      <p:pic>
        <p:nvPicPr>
          <p:cNvPr id="5" name="Рисунок 4" descr="b030f073dd79.png">
            <a:extLst>
              <a:ext uri="{FF2B5EF4-FFF2-40B4-BE49-F238E27FC236}">
                <a16:creationId xmlns:a16="http://schemas.microsoft.com/office/drawing/2014/main" id="{FD469B17-70FD-4256-8439-DC00F7F73336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20072" y="3137008"/>
            <a:ext cx="3187000" cy="31449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41DA85-94FB-439D-9D48-0771C072C3C7}"/>
              </a:ext>
            </a:extLst>
          </p:cNvPr>
          <p:cNvSpPr/>
          <p:nvPr/>
        </p:nvSpPr>
        <p:spPr>
          <a:xfrm>
            <a:off x="2119162" y="4293096"/>
            <a:ext cx="204254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Часы</a:t>
            </a:r>
          </a:p>
        </p:txBody>
      </p:sp>
    </p:spTree>
    <p:extLst>
      <p:ext uri="{BB962C8B-B14F-4D97-AF65-F5344CB8AC3E}">
        <p14:creationId xmlns:p14="http://schemas.microsoft.com/office/powerpoint/2010/main" val="374095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E5F2BAA-FDFA-448E-95D0-4FF6E9DD8399}"/>
              </a:ext>
            </a:extLst>
          </p:cNvPr>
          <p:cNvSpPr/>
          <p:nvPr/>
        </p:nvSpPr>
        <p:spPr>
          <a:xfrm>
            <a:off x="467544" y="26393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b030f073dd79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278847" y="3643984"/>
            <a:ext cx="2590146" cy="2556000"/>
          </a:xfrm>
          <a:prstGeom prst="rect">
            <a:avLst/>
          </a:prstGeom>
        </p:spPr>
      </p:pic>
      <p:sp>
        <p:nvSpPr>
          <p:cNvPr id="3" name="Выноска-облако 2"/>
          <p:cNvSpPr>
            <a:spLocks noChangeAspect="1"/>
          </p:cNvSpPr>
          <p:nvPr/>
        </p:nvSpPr>
        <p:spPr>
          <a:xfrm flipH="1">
            <a:off x="2965522" y="2778844"/>
            <a:ext cx="3391722" cy="2143140"/>
          </a:xfrm>
          <a:prstGeom prst="cloudCallout">
            <a:avLst>
              <a:gd name="adj1" fmla="val -59625"/>
              <a:gd name="adj2" fmla="val 45985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Часы бывают разные. Сначала появились солнечные часы, потом водяные, песочные.</a:t>
            </a:r>
          </a:p>
        </p:txBody>
      </p:sp>
      <p:pic>
        <p:nvPicPr>
          <p:cNvPr id="4" name="Рисунок 3" descr="1271491_large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98133" y="341922"/>
            <a:ext cx="3635896" cy="2307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031-066-Vodjanye-chasy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81616" y="3039133"/>
            <a:ext cx="2262302" cy="29978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42008_html_198403d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652120" y="-197003"/>
            <a:ext cx="2710264" cy="3236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06DE365-4272-460B-83A1-90BB306D8CD5}"/>
              </a:ext>
            </a:extLst>
          </p:cNvPr>
          <p:cNvSpPr/>
          <p:nvPr/>
        </p:nvSpPr>
        <p:spPr>
          <a:xfrm>
            <a:off x="418547" y="331231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b030f073dd79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04373" y="3823903"/>
            <a:ext cx="2590146" cy="2556000"/>
          </a:xfrm>
          <a:prstGeom prst="rect">
            <a:avLst/>
          </a:prstGeom>
        </p:spPr>
      </p:pic>
      <p:pic>
        <p:nvPicPr>
          <p:cNvPr id="4" name="Рисунок 3" descr="7f1f5f717d06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959095" y="2115747"/>
            <a:ext cx="1680702" cy="1634724"/>
          </a:xfrm>
          <a:prstGeom prst="rect">
            <a:avLst/>
          </a:prstGeom>
        </p:spPr>
      </p:pic>
      <p:pic>
        <p:nvPicPr>
          <p:cNvPr id="5" name="Рисунок 4" descr="47e42235021b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485836" y="437887"/>
            <a:ext cx="2740300" cy="2061862"/>
          </a:xfrm>
          <a:prstGeom prst="rect">
            <a:avLst/>
          </a:prstGeom>
        </p:spPr>
      </p:pic>
      <p:pic>
        <p:nvPicPr>
          <p:cNvPr id="6" name="Рисунок 5" descr="ec4cae9524af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787883" y="2397942"/>
            <a:ext cx="1840145" cy="3348000"/>
          </a:xfrm>
          <a:prstGeom prst="rect">
            <a:avLst/>
          </a:prstGeom>
        </p:spPr>
      </p:pic>
      <p:pic>
        <p:nvPicPr>
          <p:cNvPr id="7" name="Рисунок 6" descr="c6a0dd9788c8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344965" y="1260196"/>
            <a:ext cx="1521596" cy="5796000"/>
          </a:xfrm>
          <a:prstGeom prst="rect">
            <a:avLst/>
          </a:prstGeom>
        </p:spPr>
      </p:pic>
      <p:pic>
        <p:nvPicPr>
          <p:cNvPr id="8" name="Рисунок 7" descr="30d14c3d0b70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3337839" y="332024"/>
            <a:ext cx="2370329" cy="2520000"/>
          </a:xfrm>
          <a:prstGeom prst="rect">
            <a:avLst/>
          </a:prstGeom>
        </p:spPr>
      </p:pic>
      <p:pic>
        <p:nvPicPr>
          <p:cNvPr id="9" name="Рисунок 8" descr="902206_regular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1185343" y="534287"/>
            <a:ext cx="1844092" cy="1474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Выноска-облако 9"/>
          <p:cNvSpPr>
            <a:spLocks noChangeAspect="1"/>
          </p:cNvSpPr>
          <p:nvPr/>
        </p:nvSpPr>
        <p:spPr>
          <a:xfrm flipH="1">
            <a:off x="3532195" y="2780707"/>
            <a:ext cx="3232544" cy="1939526"/>
          </a:xfrm>
          <a:prstGeom prst="cloudCallout">
            <a:avLst>
              <a:gd name="adj1" fmla="val -59625"/>
              <a:gd name="adj2" fmla="val 45985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Рассмотрите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внимательно разные часы.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Скажи, как  они называются.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F04581-45E4-4D7C-9A1F-D9A33742D96D}"/>
              </a:ext>
            </a:extLst>
          </p:cNvPr>
          <p:cNvSpPr/>
          <p:nvPr/>
        </p:nvSpPr>
        <p:spPr>
          <a:xfrm>
            <a:off x="1920487" y="2397948"/>
            <a:ext cx="53030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D1A46BE-BEC7-49C1-A0E2-E2BEC4115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711492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7504D2-EE5A-47B1-AB0A-E3EE3D1B1918}"/>
              </a:ext>
            </a:extLst>
          </p:cNvPr>
          <p:cNvSpPr txBox="1"/>
          <p:nvPr/>
        </p:nvSpPr>
        <p:spPr>
          <a:xfrm>
            <a:off x="5089404" y="5445224"/>
            <a:ext cx="3523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 часе 60 минут.</a:t>
            </a:r>
          </a:p>
        </p:txBody>
      </p:sp>
    </p:spTree>
    <p:extLst>
      <p:ext uri="{BB962C8B-B14F-4D97-AF65-F5344CB8AC3E}">
        <p14:creationId xmlns:p14="http://schemas.microsoft.com/office/powerpoint/2010/main" val="25443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01906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37C1A9-0E43-41F7-8A60-B4F922E1F6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93" t="52067" r="65185" b="22105"/>
          <a:stretch/>
        </p:blipFill>
        <p:spPr>
          <a:xfrm>
            <a:off x="1043608" y="763795"/>
            <a:ext cx="1800200" cy="1800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332A3A-A880-4D7E-AAA3-A69CFD45E4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455" t="53420" r="27612" b="21494"/>
          <a:stretch/>
        </p:blipFill>
        <p:spPr>
          <a:xfrm>
            <a:off x="1043608" y="2779110"/>
            <a:ext cx="1806746" cy="17281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219F88-7B4F-42FE-91AD-6F4451D06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98" t="23318" r="29915" b="51482"/>
          <a:stretch/>
        </p:blipFill>
        <p:spPr>
          <a:xfrm>
            <a:off x="1075779" y="4722417"/>
            <a:ext cx="1777362" cy="177736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DA772E-8C34-4340-B0F9-55658557D884}"/>
              </a:ext>
            </a:extLst>
          </p:cNvPr>
          <p:cNvSpPr/>
          <p:nvPr/>
        </p:nvSpPr>
        <p:spPr>
          <a:xfrm>
            <a:off x="6804246" y="3105834"/>
            <a:ext cx="906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ч.</a:t>
            </a:r>
            <a:endParaRPr lang="ru-RU" sz="36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0B53E0-79CD-4B9F-9ED5-BB16459B6C68}"/>
              </a:ext>
            </a:extLst>
          </p:cNvPr>
          <p:cNvSpPr/>
          <p:nvPr/>
        </p:nvSpPr>
        <p:spPr>
          <a:xfrm>
            <a:off x="5868144" y="1079120"/>
            <a:ext cx="25026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ч. 15 мин.</a:t>
            </a:r>
            <a:endParaRPr lang="ru-RU" sz="32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DA0C7C-1EFE-4868-8757-3405798CBBE0}"/>
              </a:ext>
            </a:extLst>
          </p:cNvPr>
          <p:cNvSpPr/>
          <p:nvPr/>
        </p:nvSpPr>
        <p:spPr>
          <a:xfrm>
            <a:off x="6844322" y="5318710"/>
            <a:ext cx="8258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ч.</a:t>
            </a:r>
            <a:endParaRPr lang="ru-RU" sz="3200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3AC166-EEA2-448E-A992-630BE53B41B4}"/>
              </a:ext>
            </a:extLst>
          </p:cNvPr>
          <p:cNvCxnSpPr>
            <a:cxnSpLocks/>
          </p:cNvCxnSpPr>
          <p:nvPr/>
        </p:nvCxnSpPr>
        <p:spPr>
          <a:xfrm>
            <a:off x="2850354" y="1663895"/>
            <a:ext cx="3881886" cy="38533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6159B11-22F9-44E2-9FE0-85591AF2A65B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2850354" y="1371508"/>
            <a:ext cx="3017790" cy="2273516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249DC9C-0EC3-4CF3-B56E-E7F0F20B6BC5}"/>
              </a:ext>
            </a:extLst>
          </p:cNvPr>
          <p:cNvCxnSpPr>
            <a:cxnSpLocks/>
          </p:cNvCxnSpPr>
          <p:nvPr/>
        </p:nvCxnSpPr>
        <p:spPr>
          <a:xfrm flipV="1">
            <a:off x="2915816" y="3501008"/>
            <a:ext cx="3816424" cy="2088232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39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7667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9D1BD6-5CD8-4829-9F1A-FBCFA30C5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79" t="35356" r="55691" b="38811"/>
          <a:stretch/>
        </p:blipFill>
        <p:spPr>
          <a:xfrm>
            <a:off x="683568" y="980728"/>
            <a:ext cx="2592288" cy="24482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D28CEE-1692-4FC2-A360-39A6F2E944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35356" r="41160" b="38811"/>
          <a:stretch/>
        </p:blipFill>
        <p:spPr>
          <a:xfrm>
            <a:off x="3275856" y="980728"/>
            <a:ext cx="2592288" cy="24482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A2E2E2-DDF0-46E4-9368-3FB9AA005D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35356" r="26375" b="38811"/>
          <a:stretch/>
        </p:blipFill>
        <p:spPr>
          <a:xfrm>
            <a:off x="5868144" y="980728"/>
            <a:ext cx="2637534" cy="24482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E550D2-5080-40D8-AB95-98CDDA182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25" t="61189" r="55944" b="11459"/>
          <a:stretch/>
        </p:blipFill>
        <p:spPr>
          <a:xfrm>
            <a:off x="638322" y="3429000"/>
            <a:ext cx="2592288" cy="25922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9E1650-A55D-4C14-A5FC-E7A2DF419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61189" r="41414" b="11459"/>
          <a:stretch/>
        </p:blipFill>
        <p:spPr>
          <a:xfrm>
            <a:off x="3275856" y="3429000"/>
            <a:ext cx="2547042" cy="25922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207AFE-12EE-4F50-9644-846B61D53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61189" r="26882" b="11459"/>
          <a:stretch/>
        </p:blipFill>
        <p:spPr>
          <a:xfrm>
            <a:off x="5868144" y="3429000"/>
            <a:ext cx="2547042" cy="259228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4C3490-0140-42AE-B39A-9FB53076C080}"/>
              </a:ext>
            </a:extLst>
          </p:cNvPr>
          <p:cNvSpPr/>
          <p:nvPr/>
        </p:nvSpPr>
        <p:spPr>
          <a:xfrm>
            <a:off x="1321692" y="476672"/>
            <a:ext cx="6850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часы, которые показывают время 23:00: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66098F7-F0A3-408D-A5B4-3BF7270F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403" y="2233066"/>
            <a:ext cx="1241376" cy="12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A8C9A32D-B265-43F2-B249-E0F83325B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76" y="2311506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Picture background">
            <a:extLst>
              <a:ext uri="{FF2B5EF4-FFF2-40B4-BE49-F238E27FC236}">
                <a16:creationId xmlns:a16="http://schemas.microsoft.com/office/drawing/2014/main" id="{9D81E425-9454-450B-B990-30C031363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180" y="2168993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icture background">
            <a:extLst>
              <a:ext uri="{FF2B5EF4-FFF2-40B4-BE49-F238E27FC236}">
                <a16:creationId xmlns:a16="http://schemas.microsoft.com/office/drawing/2014/main" id="{209BEE44-86AF-4C2B-9049-2B8ED4C32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0" y="5019049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Picture background">
            <a:extLst>
              <a:ext uri="{FF2B5EF4-FFF2-40B4-BE49-F238E27FC236}">
                <a16:creationId xmlns:a16="http://schemas.microsoft.com/office/drawing/2014/main" id="{969FF10B-7F72-4ADD-A2A4-198EC75A7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142" y="5155822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Picture background">
            <a:extLst>
              <a:ext uri="{FF2B5EF4-FFF2-40B4-BE49-F238E27FC236}">
                <a16:creationId xmlns:a16="http://schemas.microsoft.com/office/drawing/2014/main" id="{51A3232A-C2EB-49E6-9AB5-602A662E4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84" y="5198213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55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7667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9D1BD6-5CD8-4829-9F1A-FBCFA30C5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79" t="35356" r="55691" b="38811"/>
          <a:stretch/>
        </p:blipFill>
        <p:spPr>
          <a:xfrm>
            <a:off x="683568" y="980728"/>
            <a:ext cx="2592288" cy="24482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D28CEE-1692-4FC2-A360-39A6F2E944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35356" r="41160" b="38811"/>
          <a:stretch/>
        </p:blipFill>
        <p:spPr>
          <a:xfrm>
            <a:off x="3275856" y="980728"/>
            <a:ext cx="2592288" cy="24482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A2E2E2-DDF0-46E4-9368-3FB9AA005D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35356" r="26375" b="38811"/>
          <a:stretch/>
        </p:blipFill>
        <p:spPr>
          <a:xfrm>
            <a:off x="5868144" y="980728"/>
            <a:ext cx="2637534" cy="24482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E550D2-5080-40D8-AB95-98CDDA182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25" t="61189" r="55944" b="11459"/>
          <a:stretch/>
        </p:blipFill>
        <p:spPr>
          <a:xfrm>
            <a:off x="638322" y="3429000"/>
            <a:ext cx="2592288" cy="25922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9E1650-A55D-4C14-A5FC-E7A2DF419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61189" r="41414" b="11459"/>
          <a:stretch/>
        </p:blipFill>
        <p:spPr>
          <a:xfrm>
            <a:off x="3275856" y="3429000"/>
            <a:ext cx="2547042" cy="25922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207AFE-12EE-4F50-9644-846B61D53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61189" r="26882" b="11459"/>
          <a:stretch/>
        </p:blipFill>
        <p:spPr>
          <a:xfrm>
            <a:off x="5868144" y="3429000"/>
            <a:ext cx="2547042" cy="259228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4C3490-0140-42AE-B39A-9FB53076C080}"/>
              </a:ext>
            </a:extLst>
          </p:cNvPr>
          <p:cNvSpPr/>
          <p:nvPr/>
        </p:nvSpPr>
        <p:spPr>
          <a:xfrm>
            <a:off x="1321692" y="476672"/>
            <a:ext cx="6850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часы, которые показывают время 18:45: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66098F7-F0A3-408D-A5B4-3BF7270F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67" y="5026748"/>
            <a:ext cx="1241376" cy="12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A8C9A32D-B265-43F2-B249-E0F83325B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76" y="2311506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Picture background">
            <a:extLst>
              <a:ext uri="{FF2B5EF4-FFF2-40B4-BE49-F238E27FC236}">
                <a16:creationId xmlns:a16="http://schemas.microsoft.com/office/drawing/2014/main" id="{9D81E425-9454-450B-B990-30C031363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180" y="2168993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icture background">
            <a:extLst>
              <a:ext uri="{FF2B5EF4-FFF2-40B4-BE49-F238E27FC236}">
                <a16:creationId xmlns:a16="http://schemas.microsoft.com/office/drawing/2014/main" id="{209BEE44-86AF-4C2B-9049-2B8ED4C32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320" y="2212232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Picture background">
            <a:extLst>
              <a:ext uri="{FF2B5EF4-FFF2-40B4-BE49-F238E27FC236}">
                <a16:creationId xmlns:a16="http://schemas.microsoft.com/office/drawing/2014/main" id="{969FF10B-7F72-4ADD-A2A4-198EC75A7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142" y="5155822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Picture background">
            <a:extLst>
              <a:ext uri="{FF2B5EF4-FFF2-40B4-BE49-F238E27FC236}">
                <a16:creationId xmlns:a16="http://schemas.microsoft.com/office/drawing/2014/main" id="{51A3232A-C2EB-49E6-9AB5-602A662E4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84" y="5198213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88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7667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9D1BD6-5CD8-4829-9F1A-FBCFA30C5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79" t="35356" r="55691" b="38811"/>
          <a:stretch/>
        </p:blipFill>
        <p:spPr>
          <a:xfrm>
            <a:off x="683568" y="980728"/>
            <a:ext cx="2592288" cy="24482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D28CEE-1692-4FC2-A360-39A6F2E944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35356" r="41160" b="38811"/>
          <a:stretch/>
        </p:blipFill>
        <p:spPr>
          <a:xfrm>
            <a:off x="3275856" y="980728"/>
            <a:ext cx="2592288" cy="24482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A2E2E2-DDF0-46E4-9368-3FB9AA005D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35356" r="26375" b="38811"/>
          <a:stretch/>
        </p:blipFill>
        <p:spPr>
          <a:xfrm>
            <a:off x="5868144" y="980728"/>
            <a:ext cx="2637534" cy="24482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E550D2-5080-40D8-AB95-98CDDA182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25" t="61189" r="55944" b="11459"/>
          <a:stretch/>
        </p:blipFill>
        <p:spPr>
          <a:xfrm>
            <a:off x="638322" y="3429000"/>
            <a:ext cx="2592288" cy="25922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9E1650-A55D-4C14-A5FC-E7A2DF419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61189" r="41414" b="11459"/>
          <a:stretch/>
        </p:blipFill>
        <p:spPr>
          <a:xfrm>
            <a:off x="3275856" y="3429000"/>
            <a:ext cx="2547042" cy="25922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207AFE-12EE-4F50-9644-846B61D53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61189" r="26882" b="11459"/>
          <a:stretch/>
        </p:blipFill>
        <p:spPr>
          <a:xfrm>
            <a:off x="5868144" y="3429000"/>
            <a:ext cx="2547042" cy="259228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4C3490-0140-42AE-B39A-9FB53076C080}"/>
              </a:ext>
            </a:extLst>
          </p:cNvPr>
          <p:cNvSpPr/>
          <p:nvPr/>
        </p:nvSpPr>
        <p:spPr>
          <a:xfrm>
            <a:off x="1321692" y="476672"/>
            <a:ext cx="6850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часы, которые показывают время 19:50: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66098F7-F0A3-408D-A5B4-3BF7270F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78" y="2303853"/>
            <a:ext cx="1241376" cy="12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A8C9A32D-B265-43F2-B249-E0F83325B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05" y="4903794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Picture background">
            <a:extLst>
              <a:ext uri="{FF2B5EF4-FFF2-40B4-BE49-F238E27FC236}">
                <a16:creationId xmlns:a16="http://schemas.microsoft.com/office/drawing/2014/main" id="{9D81E425-9454-450B-B990-30C031363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180" y="2168993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icture background">
            <a:extLst>
              <a:ext uri="{FF2B5EF4-FFF2-40B4-BE49-F238E27FC236}">
                <a16:creationId xmlns:a16="http://schemas.microsoft.com/office/drawing/2014/main" id="{209BEE44-86AF-4C2B-9049-2B8ED4C32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320" y="2212232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Picture background">
            <a:extLst>
              <a:ext uri="{FF2B5EF4-FFF2-40B4-BE49-F238E27FC236}">
                <a16:creationId xmlns:a16="http://schemas.microsoft.com/office/drawing/2014/main" id="{969FF10B-7F72-4ADD-A2A4-198EC75A7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142" y="5155822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Picture background">
            <a:extLst>
              <a:ext uri="{FF2B5EF4-FFF2-40B4-BE49-F238E27FC236}">
                <a16:creationId xmlns:a16="http://schemas.microsoft.com/office/drawing/2014/main" id="{51A3232A-C2EB-49E6-9AB5-602A662E4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84" y="5198213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35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476672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9D1BD6-5CD8-4829-9F1A-FBCFA30C5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79" t="35356" r="55691" b="38811"/>
          <a:stretch/>
        </p:blipFill>
        <p:spPr>
          <a:xfrm>
            <a:off x="683568" y="980728"/>
            <a:ext cx="2592288" cy="24482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D28CEE-1692-4FC2-A360-39A6F2E944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35356" r="41160" b="38811"/>
          <a:stretch/>
        </p:blipFill>
        <p:spPr>
          <a:xfrm>
            <a:off x="3275856" y="980728"/>
            <a:ext cx="2592288" cy="24482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A2E2E2-DDF0-46E4-9368-3FB9AA005D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35356" r="26375" b="38811"/>
          <a:stretch/>
        </p:blipFill>
        <p:spPr>
          <a:xfrm>
            <a:off x="5868144" y="980728"/>
            <a:ext cx="2637534" cy="24482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E550D2-5080-40D8-AB95-98CDDA182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25" t="61189" r="55944" b="11459"/>
          <a:stretch/>
        </p:blipFill>
        <p:spPr>
          <a:xfrm>
            <a:off x="638322" y="3429000"/>
            <a:ext cx="2592288" cy="25922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9E1650-A55D-4C14-A5FC-E7A2DF419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09" t="61189" r="41414" b="11459"/>
          <a:stretch/>
        </p:blipFill>
        <p:spPr>
          <a:xfrm>
            <a:off x="3275856" y="3429000"/>
            <a:ext cx="2547042" cy="25922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207AFE-12EE-4F50-9644-846B61D53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40" t="61189" r="26882" b="11459"/>
          <a:stretch/>
        </p:blipFill>
        <p:spPr>
          <a:xfrm>
            <a:off x="5868144" y="3429000"/>
            <a:ext cx="2547042" cy="259228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64C3490-0140-42AE-B39A-9FB53076C080}"/>
              </a:ext>
            </a:extLst>
          </p:cNvPr>
          <p:cNvSpPr/>
          <p:nvPr/>
        </p:nvSpPr>
        <p:spPr>
          <a:xfrm>
            <a:off x="1321692" y="476672"/>
            <a:ext cx="6850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часы, которые показывают время 08:05: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66098F7-F0A3-408D-A5B4-3BF7270F8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149" y="2281030"/>
            <a:ext cx="1241376" cy="124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A8C9A32D-B265-43F2-B249-E0F83325B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76" y="2311506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Picture background">
            <a:extLst>
              <a:ext uri="{FF2B5EF4-FFF2-40B4-BE49-F238E27FC236}">
                <a16:creationId xmlns:a16="http://schemas.microsoft.com/office/drawing/2014/main" id="{9D81E425-9454-450B-B990-30C031363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257" y="2246289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icture background">
            <a:extLst>
              <a:ext uri="{FF2B5EF4-FFF2-40B4-BE49-F238E27FC236}">
                <a16:creationId xmlns:a16="http://schemas.microsoft.com/office/drawing/2014/main" id="{209BEE44-86AF-4C2B-9049-2B8ED4C32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0" y="5019049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Picture background">
            <a:extLst>
              <a:ext uri="{FF2B5EF4-FFF2-40B4-BE49-F238E27FC236}">
                <a16:creationId xmlns:a16="http://schemas.microsoft.com/office/drawing/2014/main" id="{969FF10B-7F72-4ADD-A2A4-198EC75A7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142" y="5155822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Picture background">
            <a:extLst>
              <a:ext uri="{FF2B5EF4-FFF2-40B4-BE49-F238E27FC236}">
                <a16:creationId xmlns:a16="http://schemas.microsoft.com/office/drawing/2014/main" id="{51A3232A-C2EB-49E6-9AB5-602A662E4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0" b="94727" l="4883" r="91797">
                        <a14:foregroundMark x1="8984" y1="11719" x2="10547" y2="9180"/>
                        <a14:foregroundMark x1="5859" y1="11523" x2="5273" y2="15234"/>
                        <a14:foregroundMark x1="15039" y1="94727" x2="16797" y2="94141"/>
                        <a14:foregroundMark x1="88867" y1="17578" x2="91797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84" y="5198213"/>
            <a:ext cx="1369522" cy="136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05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CE67F0-E9CC-413B-95AA-E6BA43B70639}"/>
              </a:ext>
            </a:extLst>
          </p:cNvPr>
          <p:cNvSpPr/>
          <p:nvPr/>
        </p:nvSpPr>
        <p:spPr>
          <a:xfrm>
            <a:off x="467544" y="548680"/>
            <a:ext cx="8208912" cy="6048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1E84A4-E0D5-47D8-A24C-8843D7061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54" y="1399598"/>
            <a:ext cx="8136904" cy="43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850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190</Words>
  <Application>Microsoft Office PowerPoint</Application>
  <PresentationFormat>Экран (4:3)</PresentationFormat>
  <Paragraphs>30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 Light</vt:lpstr>
      <vt:lpstr>Calibri</vt:lpstr>
      <vt:lpstr>Arial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Какова роль цвета в композиции?</cp:keywords>
  <cp:lastModifiedBy>Полина Пинчук</cp:lastModifiedBy>
  <cp:revision>111</cp:revision>
  <dcterms:created xsi:type="dcterms:W3CDTF">2014-07-06T18:18:01Z</dcterms:created>
  <dcterms:modified xsi:type="dcterms:W3CDTF">2025-10-19T10:29:29Z</dcterms:modified>
</cp:coreProperties>
</file>